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6858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1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Custom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Virendra</cp:lastModifiedBy>
  <cp:revision>2</cp:revision>
  <dcterms:created xsi:type="dcterms:W3CDTF">2020-05-08T08:00:24Z</dcterms:created>
  <dcterms:modified xsi:type="dcterms:W3CDTF">2020-05-08T08:34:52Z</dcterms:modified>
</cp:coreProperties>
</file>